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d76415cc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d76415cc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76415cca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76415cca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76415cca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76415cca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76415cca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d76415cca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d76415cca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d76415cca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76415cca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d76415cca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76415cca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d76415cca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76415cca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d76415cca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76415cca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d76415cca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76415cca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76415cca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d76415cca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d76415cca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76415cca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d76415cca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76415cca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d76415cca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d76415cca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d76415cca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d76415cca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d76415cca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76415cca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76415cca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d76415cca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d76415cca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76415cca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76415cca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d76415cca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d76415cca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76415cca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d76415cca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76415ccab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d76415cca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d76415ccab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d76415cca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d76415cca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d76415cca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d76415cca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d76415cca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d76415cca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d76415cca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d76415cca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d76415cca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d76415cca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d76415cca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d76415cca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d76415cca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76415cca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76415cca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d76415ccab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d76415ccab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d76415ccab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d76415ccab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76415cca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d76415cca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d76415ccab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d76415ccab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d76415ccab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d76415ccab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d76415ccab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d76415ccab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d76415ccab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d76415ccab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d76415ccab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d76415ccab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d76415ccab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d76415ccab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d76415ccab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d76415ccab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d76415ccab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d76415ccab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76415ccab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d76415ccab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d76415ccab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d76415ccab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d76415ccab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d76415ccab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d76415ccab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d76415cca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d76415ccab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d76415ccab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d76415ccab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d76415ccab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d76415ccab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d76415ccab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dc944369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dc944369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dc9443699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dc9443699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dc9443699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dc9443699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dc9443699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dc9443699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dc9443699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dc9443699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dc9443699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dc9443699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dc9443699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dc9443699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dc9443699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dc9443699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9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6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8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1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60500" cy="5143500"/>
          </a:xfrm>
          <a:prstGeom prst="rect">
            <a:avLst/>
          </a:prstGeom>
          <a:solidFill>
            <a:srgbClr val="6AEBA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1130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CSU Australian English  Speech Screener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Fish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3500" y="1313350"/>
            <a:ext cx="486467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Socks 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2975" y="1152475"/>
            <a:ext cx="513805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26267" l="7958" r="9993" t="29615"/>
          <a:stretch/>
        </p:blipFill>
        <p:spPr>
          <a:xfrm>
            <a:off x="1523413" y="1222375"/>
            <a:ext cx="6097175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Watch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4075" y="680999"/>
            <a:ext cx="2831975" cy="424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Nose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b="42801" l="24764" r="44422" t="35474"/>
          <a:stretch/>
        </p:blipFill>
        <p:spPr>
          <a:xfrm>
            <a:off x="2857163" y="1040638"/>
            <a:ext cx="3429675" cy="364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Bath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880" y="1377925"/>
            <a:ext cx="5942233" cy="29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Leaf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8750" y="918975"/>
            <a:ext cx="3006500" cy="388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Umbrella</a:t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2350" y="890288"/>
            <a:ext cx="3659300" cy="394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Thumb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2087" y="426275"/>
            <a:ext cx="2939825" cy="42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Books 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14" y="887561"/>
            <a:ext cx="4046375" cy="39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879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Snake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3675" y="723263"/>
            <a:ext cx="5676646" cy="369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Girl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 rotWithShape="1">
          <a:blip r:embed="rId3">
            <a:alphaModFix/>
          </a:blip>
          <a:srcRect b="0" l="31968" r="0" t="24052"/>
          <a:stretch/>
        </p:blipFill>
        <p:spPr>
          <a:xfrm>
            <a:off x="3469475" y="417275"/>
            <a:ext cx="2205050" cy="430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Pig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188" y="76200"/>
            <a:ext cx="4747632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Sand</a:t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Sand Castle, Sand Structure, Summer, Holiday"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8388" y="481914"/>
            <a:ext cx="5567225" cy="417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House</a:t>
            </a:r>
            <a:endParaRPr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8"/>
          <p:cNvPicPr preferRelativeResize="0"/>
          <p:nvPr/>
        </p:nvPicPr>
        <p:blipFill rotWithShape="1">
          <a:blip r:embed="rId3">
            <a:alphaModFix/>
          </a:blip>
          <a:srcRect b="32477" l="51229" r="0" t="6116"/>
          <a:stretch/>
        </p:blipFill>
        <p:spPr>
          <a:xfrm>
            <a:off x="1958413" y="312713"/>
            <a:ext cx="5227175" cy="451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Door</a:t>
            </a:r>
            <a:endParaRPr/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House, Front, Green, Door, Window, Entrance, Home" id="167" name="Google Shape;167;p29"/>
          <p:cNvPicPr preferRelativeResize="0"/>
          <p:nvPr/>
        </p:nvPicPr>
        <p:blipFill rotWithShape="1">
          <a:blip r:embed="rId3">
            <a:alphaModFix/>
          </a:blip>
          <a:srcRect b="0" l="53344" r="12072" t="18354"/>
          <a:stretch/>
        </p:blipFill>
        <p:spPr>
          <a:xfrm>
            <a:off x="3279050" y="206625"/>
            <a:ext cx="2746200" cy="451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Boat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 rotWithShape="1">
          <a:blip r:embed="rId3">
            <a:alphaModFix/>
          </a:blip>
          <a:srcRect b="22047" l="16635" r="16635" t="10896"/>
          <a:stretch/>
        </p:blipFill>
        <p:spPr>
          <a:xfrm>
            <a:off x="1695450" y="1098600"/>
            <a:ext cx="5222950" cy="35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700" y="1114525"/>
            <a:ext cx="6984600" cy="349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</a:t>
            </a:r>
            <a:endParaRPr/>
          </a:p>
        </p:txBody>
      </p:sp>
      <p:sp>
        <p:nvSpPr>
          <p:cNvPr id="187" name="Google Shape;18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Train, Locomotive, Travel, Transportation, Railroad" id="188" name="Google Shape;188;p32"/>
          <p:cNvPicPr preferRelativeResize="0"/>
          <p:nvPr/>
        </p:nvPicPr>
        <p:blipFill rotWithShape="1">
          <a:blip r:embed="rId3">
            <a:alphaModFix/>
          </a:blip>
          <a:srcRect b="29405" l="11228" r="36785" t="15691"/>
          <a:stretch/>
        </p:blipFill>
        <p:spPr>
          <a:xfrm>
            <a:off x="2389825" y="1152475"/>
            <a:ext cx="4927200" cy="377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Chair</a:t>
            </a:r>
            <a:endParaRPr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33"/>
          <p:cNvPicPr preferRelativeResize="0"/>
          <p:nvPr/>
        </p:nvPicPr>
        <p:blipFill rotWithShape="1">
          <a:blip r:embed="rId3">
            <a:alphaModFix/>
          </a:blip>
          <a:srcRect b="0" l="23772" r="20672" t="0"/>
          <a:stretch/>
        </p:blipFill>
        <p:spPr>
          <a:xfrm>
            <a:off x="2867875" y="445025"/>
            <a:ext cx="2971400" cy="4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Bed</a:t>
            </a:r>
            <a:endParaRPr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4"/>
          <p:cNvPicPr preferRelativeResize="0"/>
          <p:nvPr/>
        </p:nvPicPr>
        <p:blipFill rotWithShape="1">
          <a:blip r:embed="rId3">
            <a:alphaModFix/>
          </a:blip>
          <a:srcRect b="9651" l="22497" r="13986" t="33607"/>
          <a:stretch/>
        </p:blipFill>
        <p:spPr>
          <a:xfrm>
            <a:off x="1812650" y="873325"/>
            <a:ext cx="5518700" cy="36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Spoon</a:t>
            </a:r>
            <a:endParaRPr/>
          </a:p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 rotWithShape="1">
          <a:blip r:embed="rId3">
            <a:alphaModFix/>
          </a:blip>
          <a:srcRect b="16189" l="8427" r="8866" t="12555"/>
          <a:stretch/>
        </p:blipFill>
        <p:spPr>
          <a:xfrm>
            <a:off x="2312675" y="1373975"/>
            <a:ext cx="5402975" cy="308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</a:t>
            </a:r>
            <a:endParaRPr/>
          </a:p>
        </p:txBody>
      </p:sp>
      <p:sp>
        <p:nvSpPr>
          <p:cNvPr id="215" name="Google Shape;215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9675" y="923925"/>
            <a:ext cx="6084475" cy="40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Kite</a:t>
            </a:r>
            <a:endParaRPr/>
          </a:p>
        </p:txBody>
      </p:sp>
      <p:sp>
        <p:nvSpPr>
          <p:cNvPr id="222" name="Google Shape;222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 rotWithShape="1">
          <a:blip r:embed="rId3">
            <a:alphaModFix/>
          </a:blip>
          <a:srcRect b="60424" l="45937" r="0" t="0"/>
          <a:stretch/>
        </p:blipFill>
        <p:spPr>
          <a:xfrm>
            <a:off x="1991200" y="1708300"/>
            <a:ext cx="5518700" cy="268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Sky</a:t>
            </a:r>
            <a:endParaRPr/>
          </a:p>
        </p:txBody>
      </p:sp>
      <p:sp>
        <p:nvSpPr>
          <p:cNvPr id="229" name="Google Shape;229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2600" y="911050"/>
            <a:ext cx="6135925" cy="40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Sun</a:t>
            </a:r>
            <a:endParaRPr/>
          </a:p>
        </p:txBody>
      </p:sp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1250" y="784350"/>
            <a:ext cx="3757050" cy="378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Ring</a:t>
            </a:r>
            <a:endParaRPr/>
          </a:p>
        </p:txBody>
      </p:sp>
      <p:sp>
        <p:nvSpPr>
          <p:cNvPr id="242" name="Google Shape;242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450" y="525300"/>
            <a:ext cx="2818350" cy="43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Hat</a:t>
            </a:r>
            <a:endParaRPr/>
          </a:p>
        </p:txBody>
      </p:sp>
      <p:pic>
        <p:nvPicPr>
          <p:cNvPr id="249" name="Google Shape;24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2625" y="1017725"/>
            <a:ext cx="5054429" cy="373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Tent </a:t>
            </a:r>
            <a:endParaRPr/>
          </a:p>
        </p:txBody>
      </p:sp>
      <p:pic>
        <p:nvPicPr>
          <p:cNvPr id="255" name="Google Shape;25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1725" y="1017725"/>
            <a:ext cx="6966625" cy="357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Crab </a:t>
            </a:r>
            <a:endParaRPr/>
          </a:p>
        </p:txBody>
      </p:sp>
      <p:pic>
        <p:nvPicPr>
          <p:cNvPr id="261" name="Google Shape;261;p43"/>
          <p:cNvPicPr preferRelativeResize="0"/>
          <p:nvPr/>
        </p:nvPicPr>
        <p:blipFill rotWithShape="1">
          <a:blip r:embed="rId3">
            <a:alphaModFix/>
          </a:blip>
          <a:srcRect b="0" l="0" r="1536" t="1029"/>
          <a:stretch/>
        </p:blipFill>
        <p:spPr>
          <a:xfrm>
            <a:off x="1244425" y="55175"/>
            <a:ext cx="6862375" cy="565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Sheep </a:t>
            </a:r>
            <a:endParaRPr/>
          </a:p>
        </p:txBody>
      </p:sp>
      <p:pic>
        <p:nvPicPr>
          <p:cNvPr id="267" name="Google Shape;26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938" y="583325"/>
            <a:ext cx="5516125" cy="416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 txBox="1"/>
          <p:nvPr>
            <p:ph type="title"/>
          </p:nvPr>
        </p:nvSpPr>
        <p:spPr>
          <a:xfrm>
            <a:off x="6234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Tree</a:t>
            </a:r>
            <a:endParaRPr/>
          </a:p>
        </p:txBody>
      </p:sp>
      <p:pic>
        <p:nvPicPr>
          <p:cNvPr id="273" name="Google Shape;27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7863" y="248975"/>
            <a:ext cx="4448275" cy="479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Dog </a:t>
            </a:r>
            <a:endParaRPr/>
          </a:p>
        </p:txBody>
      </p:sp>
      <p:pic>
        <p:nvPicPr>
          <p:cNvPr id="279" name="Google Shape;279;p46"/>
          <p:cNvPicPr preferRelativeResize="0"/>
          <p:nvPr/>
        </p:nvPicPr>
        <p:blipFill rotWithShape="1">
          <a:blip r:embed="rId3">
            <a:alphaModFix/>
          </a:blip>
          <a:srcRect b="0" l="24467" r="15533" t="0"/>
          <a:stretch/>
        </p:blipFill>
        <p:spPr>
          <a:xfrm>
            <a:off x="2598450" y="267250"/>
            <a:ext cx="4413800" cy="486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Volcano </a:t>
            </a:r>
            <a:endParaRPr/>
          </a:p>
        </p:txBody>
      </p:sp>
      <p:pic>
        <p:nvPicPr>
          <p:cNvPr id="285" name="Google Shape;28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38" y="350150"/>
            <a:ext cx="5551725" cy="45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</a:t>
            </a:r>
            <a:endParaRPr/>
          </a:p>
        </p:txBody>
      </p:sp>
      <p:sp>
        <p:nvSpPr>
          <p:cNvPr id="291" name="Google Shape;291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4000" y="0"/>
            <a:ext cx="5720800" cy="482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Zebra </a:t>
            </a:r>
            <a:endParaRPr/>
          </a:p>
        </p:txBody>
      </p:sp>
      <p:pic>
        <p:nvPicPr>
          <p:cNvPr id="298" name="Google Shape;29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2150" y="107675"/>
            <a:ext cx="4430475" cy="476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Sandwich</a:t>
            </a:r>
            <a:endParaRPr/>
          </a:p>
        </p:txBody>
      </p:sp>
      <p:pic>
        <p:nvPicPr>
          <p:cNvPr id="304" name="Google Shape;30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8750" y="293675"/>
            <a:ext cx="5093109" cy="468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Yellow</a:t>
            </a:r>
            <a:endParaRPr/>
          </a:p>
        </p:txBody>
      </p:sp>
      <p:sp>
        <p:nvSpPr>
          <p:cNvPr id="310" name="Google Shape;310;p51"/>
          <p:cNvSpPr/>
          <p:nvPr/>
        </p:nvSpPr>
        <p:spPr>
          <a:xfrm>
            <a:off x="1439700" y="1174725"/>
            <a:ext cx="6264600" cy="3666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Burger</a:t>
            </a:r>
            <a:endParaRPr/>
          </a:p>
        </p:txBody>
      </p:sp>
      <p:sp>
        <p:nvSpPr>
          <p:cNvPr id="316" name="Google Shape;316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7" name="Google Shape;31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1050" y="552100"/>
            <a:ext cx="4946600" cy="429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Window</a:t>
            </a:r>
            <a:endParaRPr/>
          </a:p>
        </p:txBody>
      </p:sp>
      <p:pic>
        <p:nvPicPr>
          <p:cNvPr id="323" name="Google Shape;323;p53"/>
          <p:cNvPicPr preferRelativeResize="0"/>
          <p:nvPr/>
        </p:nvPicPr>
        <p:blipFill rotWithShape="1">
          <a:blip r:embed="rId3">
            <a:alphaModFix/>
          </a:blip>
          <a:srcRect b="5900" l="8011" r="7120" t="0"/>
          <a:stretch/>
        </p:blipFill>
        <p:spPr>
          <a:xfrm>
            <a:off x="2249975" y="282200"/>
            <a:ext cx="4644050" cy="457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Juice</a:t>
            </a:r>
            <a:endParaRPr/>
          </a:p>
        </p:txBody>
      </p:sp>
      <p:pic>
        <p:nvPicPr>
          <p:cNvPr id="329" name="Google Shape;32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9850" y="169137"/>
            <a:ext cx="3264725" cy="48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Elephant</a:t>
            </a:r>
            <a:endParaRPr/>
          </a:p>
        </p:txBody>
      </p:sp>
      <p:pic>
        <p:nvPicPr>
          <p:cNvPr id="335" name="Google Shape;33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7750" y="445025"/>
            <a:ext cx="5293329" cy="441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Mermaid</a:t>
            </a:r>
            <a:endParaRPr/>
          </a:p>
        </p:txBody>
      </p:sp>
      <p:pic>
        <p:nvPicPr>
          <p:cNvPr id="341" name="Google Shape;34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700" y="778525"/>
            <a:ext cx="3328600" cy="386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Apple</a:t>
            </a:r>
            <a:endParaRPr/>
          </a:p>
        </p:txBody>
      </p:sp>
      <p:pic>
        <p:nvPicPr>
          <p:cNvPr id="347" name="Google Shape;34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375" y="-53325"/>
            <a:ext cx="3432675" cy="475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Lizard</a:t>
            </a:r>
            <a:endParaRPr/>
          </a:p>
        </p:txBody>
      </p:sp>
      <p:pic>
        <p:nvPicPr>
          <p:cNvPr id="353" name="Google Shape;35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2625" y="1091075"/>
            <a:ext cx="5038725" cy="33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Potatoes</a:t>
            </a:r>
            <a:endParaRPr/>
          </a:p>
        </p:txBody>
      </p:sp>
      <p:pic>
        <p:nvPicPr>
          <p:cNvPr id="359" name="Google Shape;35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4075" y="1152475"/>
            <a:ext cx="5261525" cy="350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Dinosaur</a:t>
            </a:r>
            <a:endParaRPr/>
          </a:p>
        </p:txBody>
      </p:sp>
      <p:pic>
        <p:nvPicPr>
          <p:cNvPr id="365" name="Google Shape;36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8425" y="551025"/>
            <a:ext cx="4207100" cy="420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Crayons</a:t>
            </a:r>
            <a:endParaRPr/>
          </a:p>
        </p:txBody>
      </p:sp>
      <p:sp>
        <p:nvSpPr>
          <p:cNvPr id="371" name="Google Shape;371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2" name="Google Shape;37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9374" y="1241000"/>
            <a:ext cx="4999325" cy="332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Shovel</a:t>
            </a:r>
            <a:endParaRPr/>
          </a:p>
        </p:txBody>
      </p:sp>
      <p:sp>
        <p:nvSpPr>
          <p:cNvPr id="378" name="Google Shape;378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62"/>
          <p:cNvPicPr preferRelativeResize="0"/>
          <p:nvPr/>
        </p:nvPicPr>
        <p:blipFill rotWithShape="1">
          <a:blip r:embed="rId3">
            <a:alphaModFix/>
          </a:blip>
          <a:srcRect b="13058" l="36293" r="0" t="0"/>
          <a:stretch/>
        </p:blipFill>
        <p:spPr>
          <a:xfrm>
            <a:off x="1691950" y="1152475"/>
            <a:ext cx="564375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Treasure</a:t>
            </a:r>
            <a:endParaRPr/>
          </a:p>
        </p:txBody>
      </p:sp>
      <p:sp>
        <p:nvSpPr>
          <p:cNvPr id="385" name="Google Shape;385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6" name="Google Shape;38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75" y="1152475"/>
            <a:ext cx="484111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</a:t>
            </a:r>
            <a:endParaRPr/>
          </a:p>
        </p:txBody>
      </p:sp>
      <p:sp>
        <p:nvSpPr>
          <p:cNvPr id="392" name="Google Shape;392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93" name="Google Shape;39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9350" y="1017725"/>
            <a:ext cx="4704150" cy="359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Mushrooms</a:t>
            </a:r>
            <a:endParaRPr/>
          </a:p>
        </p:txBody>
      </p:sp>
      <p:sp>
        <p:nvSpPr>
          <p:cNvPr id="399" name="Google Shape;399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9568" y="1152475"/>
            <a:ext cx="513193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Toothbrush</a:t>
            </a:r>
            <a:endParaRPr/>
          </a:p>
        </p:txBody>
      </p:sp>
      <p:sp>
        <p:nvSpPr>
          <p:cNvPr id="406" name="Google Shape;406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7" name="Google Shape;40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1825" y="1152475"/>
            <a:ext cx="4559341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Feather</a:t>
            </a:r>
            <a:endParaRPr/>
          </a:p>
        </p:txBody>
      </p:sp>
      <p:sp>
        <p:nvSpPr>
          <p:cNvPr id="413" name="Google Shape;413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14" name="Google Shape;41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913" y="1817200"/>
            <a:ext cx="7510175" cy="208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Fingers</a:t>
            </a:r>
            <a:endParaRPr/>
          </a:p>
        </p:txBody>
      </p:sp>
      <p:sp>
        <p:nvSpPr>
          <p:cNvPr id="420" name="Google Shape;420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21" name="Google Shape;421;p68"/>
          <p:cNvPicPr preferRelativeResize="0"/>
          <p:nvPr/>
        </p:nvPicPr>
        <p:blipFill rotWithShape="1">
          <a:blip r:embed="rId3">
            <a:alphaModFix/>
          </a:blip>
          <a:srcRect b="25099" l="13989" r="59640" t="32149"/>
          <a:stretch/>
        </p:blipFill>
        <p:spPr>
          <a:xfrm>
            <a:off x="3012825" y="1152475"/>
            <a:ext cx="316183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